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7" b="21953"/>
          <a:stretch/>
        </p:blipFill>
        <p:spPr bwMode="auto">
          <a:xfrm>
            <a:off x="2208882" y="116632"/>
            <a:ext cx="4955491" cy="650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593802" y="5288280"/>
            <a:ext cx="1872208" cy="103549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055411" y="2298626"/>
            <a:ext cx="301396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莲花山公园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风筝广场</a:t>
            </a:r>
          </a:p>
        </p:txBody>
      </p:sp>
    </p:spTree>
    <p:extLst>
      <p:ext uri="{BB962C8B-B14F-4D97-AF65-F5344CB8AC3E}">
        <p14:creationId xmlns:p14="http://schemas.microsoft.com/office/powerpoint/2010/main" val="3391406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53" b="26267"/>
          <a:stretch/>
        </p:blipFill>
        <p:spPr bwMode="auto">
          <a:xfrm>
            <a:off x="1929383" y="0"/>
            <a:ext cx="55417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33584" y="2110788"/>
            <a:ext cx="32784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莲花山公园</a:t>
            </a:r>
            <a:endParaRPr lang="en-US" altLang="zh-CN" sz="4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707904" y="5805264"/>
            <a:ext cx="1440160" cy="7920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148064" y="5805264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椰风林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2459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8" b="38917"/>
          <a:stretch/>
        </p:blipFill>
        <p:spPr bwMode="auto">
          <a:xfrm>
            <a:off x="1257103" y="391591"/>
            <a:ext cx="6349512" cy="6124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5826176" y="4365104"/>
            <a:ext cx="1224136" cy="86409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223519" y="3068960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园博园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门周边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015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0" b="32297"/>
          <a:stretch/>
        </p:blipFill>
        <p:spPr bwMode="auto">
          <a:xfrm>
            <a:off x="2023715" y="30286"/>
            <a:ext cx="5467285" cy="682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641233" y="3284984"/>
            <a:ext cx="2232248" cy="10649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818364" y="1340768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深圳湾公园</a:t>
            </a:r>
            <a:endParaRPr lang="en-US" altLang="zh-CN" sz="4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海风运动广场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174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99" y="584671"/>
            <a:ext cx="5387586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60761" y="1196752"/>
            <a:ext cx="32784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深圳湾公园</a:t>
            </a:r>
            <a:endParaRPr lang="en-US" altLang="zh-CN" sz="4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白鹭坡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868873" y="3717032"/>
            <a:ext cx="1728192" cy="6480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65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23</Words>
  <Application>Microsoft Office PowerPoint</Application>
  <PresentationFormat>全屏显示(4:3)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Wang, Cindy-SZX</dc:creator>
  <cp:lastModifiedBy>Wang, Cindy-SZX</cp:lastModifiedBy>
  <cp:revision>7</cp:revision>
  <dcterms:created xsi:type="dcterms:W3CDTF">2020-06-09T10:28:03Z</dcterms:created>
  <dcterms:modified xsi:type="dcterms:W3CDTF">2020-06-10T05:31:22Z</dcterms:modified>
</cp:coreProperties>
</file>